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gif"/>
  <Override PartName="/ppt/media/image24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</p:sldMasterIdLst>
  <p:sldIdLst>
    <p:sldId id="257" r:id="rId3"/>
    <p:sldId id="258" r:id="rId4"/>
    <p:sldId id="27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3" r:id="rId14"/>
    <p:sldId id="267" r:id="rId15"/>
    <p:sldId id="268" r:id="rId16"/>
    <p:sldId id="276" r:id="rId17"/>
    <p:sldId id="270" r:id="rId18"/>
    <p:sldId id="271" r:id="rId19"/>
    <p:sldId id="272" r:id="rId20"/>
    <p:sldId id="26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9B422B-3BF5-43B3-9165-CCDB821825A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B725DB8-7E1F-4134-B0B4-81426C2F141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​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9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defTabSz="457200"/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</p:spTree>
    <p:extLst>
      <p:ext uri="{BB962C8B-B14F-4D97-AF65-F5344CB8AC3E}">
        <p14:creationId xmlns:p14="http://schemas.microsoft.com/office/powerpoint/2010/main" val="7015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群組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直線接點​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直線接點​​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​​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F88363-1F06-484F-8EF8-105DD2962615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5015EE-A651-48B6-9DC6-905699ADF8ED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8B0A60-0F1A-4E29-9883-18EE76F0CFF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825917-AF7F-4360-B651-0C1870BBDB3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1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E9807A-A7EC-48A6-8C49-0D504F76532B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B48C6C-65B7-481E-987C-5E2442136467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2563F1-500E-408A-A491-AE24D688795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7B3416-5CF5-4927-985D-18A895A86DC6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889B35-78A4-45CE-AD89-6D92CED8C8C3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直線接點​​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01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6/1/2017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6/1/2017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fld id="{EB9DC7F4-5BF6-457F-99BE-03398AF1089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 defTabSz="457200"/>
              <a:t>2017/6/1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 defTabSz="457200"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937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1.gif"/><Relationship Id="rId7" Type="http://schemas.openxmlformats.org/officeDocument/2006/relationships/image" Target="../media/image36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29.gif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8838" y="379254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9600" cap="none" dirty="0"/>
              <a:t>Where is my……?</a:t>
            </a:r>
            <a:endParaRPr lang="zh-TW" altLang="en-US" sz="9600" cap="none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516" y="1890945"/>
            <a:ext cx="6869318" cy="5284091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270" y="2773810"/>
            <a:ext cx="4101384" cy="292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617433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bl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2" y="2801089"/>
            <a:ext cx="6178858" cy="37290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955" y="-175280"/>
            <a:ext cx="3476625" cy="33051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30610" y="2675926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dining table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993" y="3471169"/>
            <a:ext cx="3891134" cy="259481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641977" y="6065987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lazy Susan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" y="3975981"/>
            <a:ext cx="3581400" cy="20193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175" y="-260634"/>
            <a:ext cx="3615616" cy="366382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719" y="3776443"/>
            <a:ext cx="4036009" cy="227025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44148">
            <a:off x="5609750" y="918161"/>
            <a:ext cx="3265617" cy="142870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564" y="210377"/>
            <a:ext cx="3058357" cy="229376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474" y="3403190"/>
            <a:ext cx="3855871" cy="2891903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3450341" y="256011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chairs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589143" y="267038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key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317705" y="2343478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box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41" y="272012"/>
            <a:ext cx="3239293" cy="2721006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471843" y="5912120"/>
            <a:ext cx="3174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table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979292" y="595868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kite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913304" y="601223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desk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17750" y="2670384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ball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36847" y="195309"/>
            <a:ext cx="11176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latin typeface="Comic Sans MS" panose="030F0702030302020204" pitchFamily="66" charset="0"/>
              </a:rPr>
              <a:t>Take a guess. What’s this?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086" y="1466895"/>
            <a:ext cx="9468931" cy="49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4" r="50870" b="53191"/>
          <a:stretch/>
        </p:blipFill>
        <p:spPr bwMode="auto">
          <a:xfrm>
            <a:off x="490213" y="355108"/>
            <a:ext cx="3857902" cy="332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: 圓角 8"/>
          <p:cNvSpPr/>
          <p:nvPr/>
        </p:nvSpPr>
        <p:spPr>
          <a:xfrm>
            <a:off x="5291136" y="129614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: 圓角 10"/>
          <p:cNvSpPr/>
          <p:nvPr/>
        </p:nvSpPr>
        <p:spPr>
          <a:xfrm>
            <a:off x="9769413" y="1713392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矩形: 圓角 11"/>
          <p:cNvSpPr/>
          <p:nvPr/>
        </p:nvSpPr>
        <p:spPr>
          <a:xfrm>
            <a:off x="2419164" y="4600113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矩形: 圓角 12"/>
          <p:cNvSpPr/>
          <p:nvPr/>
        </p:nvSpPr>
        <p:spPr>
          <a:xfrm>
            <a:off x="8078217" y="4619348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2"/>
          <a:srcRect t="13194" b="12422"/>
          <a:stretch/>
        </p:blipFill>
        <p:spPr>
          <a:xfrm>
            <a:off x="2533625" y="0"/>
            <a:ext cx="7072014" cy="68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「chair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1" r="65879" b="13951"/>
          <a:stretch/>
        </p:blipFill>
        <p:spPr bwMode="auto">
          <a:xfrm>
            <a:off x="163496" y="577048"/>
            <a:ext cx="3618391" cy="51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圓角 3"/>
          <p:cNvSpPr/>
          <p:nvPr/>
        </p:nvSpPr>
        <p:spPr>
          <a:xfrm>
            <a:off x="5743852" y="878890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4816135" y="3969799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8633533" y="2611515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9561249" y="30332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7804951" y="4804300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「chair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「desk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6" t="18905" r="13674" b="50524"/>
          <a:stretch/>
        </p:blipFill>
        <p:spPr bwMode="auto">
          <a:xfrm>
            <a:off x="1029808" y="666180"/>
            <a:ext cx="3929628" cy="390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: 圓角 2"/>
          <p:cNvSpPr/>
          <p:nvPr/>
        </p:nvSpPr>
        <p:spPr>
          <a:xfrm>
            <a:off x="9527264" y="1407108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矩形: 圓角 3"/>
          <p:cNvSpPr/>
          <p:nvPr/>
        </p:nvSpPr>
        <p:spPr>
          <a:xfrm>
            <a:off x="6146352" y="822662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5711346" y="3628006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9297925" y="4080767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2" name="Picture 4" descr="「desk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133166"/>
            <a:ext cx="7708774" cy="677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17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「table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30" b="56893"/>
          <a:stretch/>
        </p:blipFill>
        <p:spPr bwMode="auto">
          <a:xfrm>
            <a:off x="1033509" y="1118585"/>
            <a:ext cx="3740273" cy="38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圓角 3"/>
          <p:cNvSpPr/>
          <p:nvPr/>
        </p:nvSpPr>
        <p:spPr>
          <a:xfrm>
            <a:off x="6986771" y="76348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5479046" y="3801123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8532965" y="3881022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10024414" y="139823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3509454" y="374343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0" name="Picture 4" descr="「table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59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3" t="17346" r="58725" b="64920"/>
          <a:stretch/>
        </p:blipFill>
        <p:spPr bwMode="auto">
          <a:xfrm>
            <a:off x="0" y="1589103"/>
            <a:ext cx="4230177" cy="340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圓角 3"/>
          <p:cNvSpPr/>
          <p:nvPr/>
        </p:nvSpPr>
        <p:spPr>
          <a:xfrm>
            <a:off x="9262414" y="29148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9679665" y="3293615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5535272" y="1950123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6399326" y="4998128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0"/>
            <a:ext cx="769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0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「key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8" r="255" b="43301"/>
          <a:stretch/>
        </p:blipFill>
        <p:spPr bwMode="auto">
          <a:xfrm>
            <a:off x="1154097" y="1278384"/>
            <a:ext cx="1875562" cy="388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圓角 3"/>
          <p:cNvSpPr/>
          <p:nvPr/>
        </p:nvSpPr>
        <p:spPr>
          <a:xfrm>
            <a:off x="8765264" y="1276900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7932242" y="4332302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4131544" y="3650199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4907917" y="443881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「key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0"/>
            <a:ext cx="1043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/>
          <p:cNvSpPr/>
          <p:nvPr/>
        </p:nvSpPr>
        <p:spPr>
          <a:xfrm>
            <a:off x="4270204" y="292964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1635015" y="1759259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9376344" y="2939989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80" name="Picture 8" descr="「boxes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2" b="11019"/>
          <a:stretch/>
        </p:blipFill>
        <p:spPr bwMode="auto">
          <a:xfrm>
            <a:off x="642149" y="5242265"/>
            <a:ext cx="9789459" cy="121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: 圓角 9"/>
          <p:cNvSpPr/>
          <p:nvPr/>
        </p:nvSpPr>
        <p:spPr>
          <a:xfrm>
            <a:off x="4946386" y="2939989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: 圓角 10"/>
          <p:cNvSpPr/>
          <p:nvPr/>
        </p:nvSpPr>
        <p:spPr>
          <a:xfrm>
            <a:off x="7654075" y="1098613"/>
            <a:ext cx="1855433" cy="166900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82" name="Picture 10" descr="「boxes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4" b="12476"/>
          <a:stretch/>
        </p:blipFill>
        <p:spPr bwMode="auto">
          <a:xfrm>
            <a:off x="1113103" y="79383"/>
            <a:ext cx="9521997" cy="669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91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1639" y="271567"/>
            <a:ext cx="10684365" cy="1609344"/>
          </a:xfrm>
        </p:spPr>
        <p:txBody>
          <a:bodyPr>
            <a:normAutofit/>
          </a:bodyPr>
          <a:lstStyle/>
          <a:p>
            <a:r>
              <a:rPr lang="en-US" altLang="zh-TW" sz="7200" cap="none" dirty="0"/>
              <a:t>Let’s finish your workbook (unit 3)!</a:t>
            </a:r>
            <a:endParaRPr lang="zh-TW" altLang="en-US" sz="7200" cap="none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060" y="1880910"/>
            <a:ext cx="3821754" cy="484849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663" y="2077374"/>
            <a:ext cx="7157374" cy="402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3" y="0"/>
            <a:ext cx="4256690" cy="21086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408219"/>
            <a:ext cx="121341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【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E47F6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第十</a:t>
            </a:r>
            <a:r>
              <a:rPr lang="zh-TW" altLang="en-US" sz="4400" b="1" dirty="0">
                <a:solidFill>
                  <a:srgbClr val="1E47F6"/>
                </a:solidFill>
                <a:latin typeface="Euphemia"/>
              </a:rPr>
              <a:t>六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E47F6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週英語作業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】</a:t>
            </a:r>
          </a:p>
          <a:p>
            <a:pPr marL="742950" lvl="0" indent="-742950" defTabSz="914400">
              <a:buAutoNum type="arabicPeriod"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聽</a:t>
            </a:r>
            <a:r>
              <a:rPr lang="en-US" altLang="zh-TW" sz="4400" b="1" dirty="0">
                <a:solidFill>
                  <a:srgbClr val="FF0000"/>
                </a:solidFill>
              </a:rPr>
              <a:t>CD2</a:t>
            </a:r>
            <a:r>
              <a:rPr lang="zh-TW" altLang="en-US" sz="4400" b="1" dirty="0">
                <a:solidFill>
                  <a:srgbClr val="FF0000"/>
                </a:solidFill>
              </a:rPr>
              <a:t>第</a:t>
            </a:r>
            <a:r>
              <a:rPr lang="en-US" altLang="zh-TW" sz="4400" b="1" dirty="0">
                <a:solidFill>
                  <a:srgbClr val="FF0000"/>
                </a:solidFill>
              </a:rPr>
              <a:t>24-27</a:t>
            </a:r>
            <a:r>
              <a:rPr lang="zh-TW" altLang="en-US" sz="4400" b="1" dirty="0">
                <a:solidFill>
                  <a:srgbClr val="FF0000"/>
                </a:solidFill>
              </a:rPr>
              <a:t>首，</a:t>
            </a:r>
            <a:r>
              <a:rPr lang="zh-TW" altLang="en-US" sz="4400" b="1" dirty="0"/>
              <a:t>每聽</a:t>
            </a:r>
            <a:r>
              <a:rPr lang="en-US" altLang="zh-TW" sz="4400" b="1" dirty="0"/>
              <a:t>3</a:t>
            </a:r>
            <a:r>
              <a:rPr lang="zh-TW" altLang="en-US" sz="4400" b="1" dirty="0"/>
              <a:t>遍請家長在認證</a:t>
            </a:r>
            <a:r>
              <a:rPr lang="zh-TW" altLang="en-US" sz="4400" b="1" dirty="0" smtClean="0"/>
              <a:t>表</a:t>
            </a:r>
            <a:endParaRPr lang="en-US" altLang="zh-TW" sz="4400" b="1" dirty="0" smtClean="0"/>
          </a:p>
          <a:p>
            <a:pPr lvl="0" defTabSz="914400">
              <a:defRPr/>
            </a:pPr>
            <a:r>
              <a:rPr lang="zh-TW" altLang="en-US" sz="4400" b="1" dirty="0"/>
              <a:t> </a:t>
            </a:r>
            <a:r>
              <a:rPr lang="zh-TW" altLang="en-US" sz="4400" b="1" dirty="0" smtClean="0"/>
              <a:t>  上</a:t>
            </a:r>
            <a:r>
              <a:rPr lang="zh-TW" altLang="en-US" sz="4400" b="1" dirty="0"/>
              <a:t>簽一次名</a:t>
            </a:r>
            <a:r>
              <a:rPr lang="zh-TW" altLang="en-US" sz="4400" b="1" dirty="0" smtClean="0"/>
              <a:t>。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uphem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2. 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寫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: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完成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英語習作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P50~51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，明天交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。</a:t>
            </a:r>
            <a:endParaRPr kumimoji="0" lang="zh-TW" alt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4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6199" y="92967"/>
            <a:ext cx="2989659" cy="2989659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945" y="532422"/>
            <a:ext cx="1303597" cy="86906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168" y="3497801"/>
            <a:ext cx="2816194" cy="243562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362" y="1224399"/>
            <a:ext cx="2601797" cy="146351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645" y="3082626"/>
            <a:ext cx="2986034" cy="251282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112299" y="2786588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basketball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902678" y="1529882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baseball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757084" y="5595450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soccer ball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257933" y="2287160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pokéball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974542" y="561232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volleyball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4204" y="321030"/>
            <a:ext cx="4771659" cy="2160914"/>
          </a:xfrm>
        </p:spPr>
        <p:txBody>
          <a:bodyPr>
            <a:noAutofit/>
          </a:bodyPr>
          <a:lstStyle/>
          <a:p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all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71" y="2933491"/>
            <a:ext cx="4077478" cy="34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7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x</a:t>
            </a:r>
            <a:endParaRPr lang="zh-TW" altLang="en-US" sz="15000" b="1" cap="none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94" y="2592280"/>
            <a:ext cx="5588493" cy="41913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05" y="2990036"/>
            <a:ext cx="4381131" cy="32858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631" y="1121020"/>
            <a:ext cx="4262677" cy="5016299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011334" y="613731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gift box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653047" y="5814153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mail box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283" y="289860"/>
            <a:ext cx="3174669" cy="222622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5255947" y="2403967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candy box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1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7" y="2093975"/>
            <a:ext cx="4799446" cy="486343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45" y="-435506"/>
            <a:ext cx="4622492" cy="308166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816" y="3223594"/>
            <a:ext cx="4191000" cy="304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483762" y="2428835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sofa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44713" y="6096856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bench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88130" y="387403"/>
            <a:ext cx="7284523" cy="1841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air</a:t>
            </a:r>
            <a:endParaRPr lang="zh-TW" altLang="en-US" sz="15000" b="1" cap="none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9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4" y="2031230"/>
            <a:ext cx="6583246" cy="46980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564" y="0"/>
            <a:ext cx="4599327" cy="32244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395" y="3826276"/>
            <a:ext cx="3794794" cy="230849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309731" y="2686287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desk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309731" y="581160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table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044507" y="342590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sk</a:t>
            </a:r>
            <a:endParaRPr lang="zh-TW" altLang="en-US" sz="15000" b="1" cap="none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72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354934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ey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952" y="285518"/>
            <a:ext cx="3333750" cy="25050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166805" y="2571818"/>
            <a:ext cx="683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We can use the key to lock. 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21555" r="22349"/>
          <a:stretch/>
        </p:blipFill>
        <p:spPr>
          <a:xfrm rot="5400000">
            <a:off x="6318034" y="2382888"/>
            <a:ext cx="2716567" cy="484276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81579" y="5661836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key ring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84899">
            <a:off x="-95498" y="3687911"/>
            <a:ext cx="5103364" cy="223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96481" y="315956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11" y="2237173"/>
            <a:ext cx="4320096" cy="432009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105449" y="6155095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fly a kite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928" y="2639346"/>
            <a:ext cx="6250221" cy="351574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449" y="71021"/>
            <a:ext cx="4341180" cy="24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2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TM03090434[[fn=木頭類型]]</Template>
  <TotalTime>678</TotalTime>
  <Words>155</Words>
  <Application>Microsoft Office PowerPoint</Application>
  <PresentationFormat>寬螢幕</PresentationFormat>
  <Paragraphs>69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19</vt:i4>
      </vt:variant>
    </vt:vector>
  </HeadingPairs>
  <TitlesOfParts>
    <vt:vector size="30" baseType="lpstr">
      <vt:lpstr>Microsoft JhengHei UI</vt:lpstr>
      <vt:lpstr>微軟正黑體</vt:lpstr>
      <vt:lpstr>標楷體</vt:lpstr>
      <vt:lpstr>Arial</vt:lpstr>
      <vt:lpstr>Comic Sans MS</vt:lpstr>
      <vt:lpstr>Euphemia</vt:lpstr>
      <vt:lpstr>Rockwell</vt:lpstr>
      <vt:lpstr>Rockwell Condensed</vt:lpstr>
      <vt:lpstr>Wingdings</vt:lpstr>
      <vt:lpstr>木刻字型</vt:lpstr>
      <vt:lpstr>學術文獻 16x9</vt:lpstr>
      <vt:lpstr>Where is my……?</vt:lpstr>
      <vt:lpstr>Let’s finish your workbook (unit 3)!</vt:lpstr>
      <vt:lpstr>PowerPoint 簡報</vt:lpstr>
      <vt:lpstr>ball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is my……?</dc:title>
  <dc:creator>user</dc:creator>
  <cp:lastModifiedBy>User</cp:lastModifiedBy>
  <cp:revision>33</cp:revision>
  <dcterms:created xsi:type="dcterms:W3CDTF">2017-05-31T07:42:31Z</dcterms:created>
  <dcterms:modified xsi:type="dcterms:W3CDTF">2017-06-01T06:05:41Z</dcterms:modified>
</cp:coreProperties>
</file>